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65" r:id="rId4"/>
    <p:sldId id="257" r:id="rId5"/>
    <p:sldId id="258" r:id="rId6"/>
    <p:sldId id="259" r:id="rId7"/>
    <p:sldId id="260" r:id="rId8"/>
    <p:sldId id="262" r:id="rId9"/>
    <p:sldId id="263" r:id="rId10"/>
    <p:sldId id="264" r:id="rId11"/>
  </p:sldIdLst>
  <p:sldSz cx="19199225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9903" y="1767462"/>
            <a:ext cx="14399419" cy="3759917"/>
          </a:xfrm>
        </p:spPr>
        <p:txBody>
          <a:bodyPr anchor="b"/>
          <a:lstStyle>
            <a:lvl1pPr algn="ctr">
              <a:defRPr sz="944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9903" y="5672376"/>
            <a:ext cx="14399419" cy="2607442"/>
          </a:xfrm>
        </p:spPr>
        <p:txBody>
          <a:bodyPr/>
          <a:lstStyle>
            <a:lvl1pPr marL="0" indent="0" algn="ctr">
              <a:buNone/>
              <a:defRPr sz="3779"/>
            </a:lvl1pPr>
            <a:lvl2pPr marL="719953" indent="0" algn="ctr">
              <a:buNone/>
              <a:defRPr sz="3149"/>
            </a:lvl2pPr>
            <a:lvl3pPr marL="1439906" indent="0" algn="ctr">
              <a:buNone/>
              <a:defRPr sz="2834"/>
            </a:lvl3pPr>
            <a:lvl4pPr marL="2159859" indent="0" algn="ctr">
              <a:buNone/>
              <a:defRPr sz="2520"/>
            </a:lvl4pPr>
            <a:lvl5pPr marL="2879811" indent="0" algn="ctr">
              <a:buNone/>
              <a:defRPr sz="2520"/>
            </a:lvl5pPr>
            <a:lvl6pPr marL="3599764" indent="0" algn="ctr">
              <a:buNone/>
              <a:defRPr sz="2520"/>
            </a:lvl6pPr>
            <a:lvl7pPr marL="4319717" indent="0" algn="ctr">
              <a:buNone/>
              <a:defRPr sz="2520"/>
            </a:lvl7pPr>
            <a:lvl8pPr marL="5039670" indent="0" algn="ctr">
              <a:buNone/>
              <a:defRPr sz="2520"/>
            </a:lvl8pPr>
            <a:lvl9pPr marL="5759623" indent="0" algn="ctr">
              <a:buNone/>
              <a:defRPr sz="252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76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40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739445" y="574987"/>
            <a:ext cx="4139833" cy="91523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19947" y="574987"/>
            <a:ext cx="12179508" cy="91523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41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947" y="2692442"/>
            <a:ext cx="16559332" cy="4492401"/>
          </a:xfrm>
        </p:spPr>
        <p:txBody>
          <a:bodyPr anchor="b"/>
          <a:lstStyle>
            <a:lvl1pPr>
              <a:defRPr sz="944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947" y="7227343"/>
            <a:ext cx="16559332" cy="2362447"/>
          </a:xfrm>
        </p:spPr>
        <p:txBody>
          <a:bodyPr/>
          <a:lstStyle>
            <a:lvl1pPr marL="0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1pPr>
            <a:lvl2pPr marL="719953" indent="0">
              <a:buNone/>
              <a:defRPr sz="3149">
                <a:solidFill>
                  <a:schemeClr val="tx1">
                    <a:tint val="75000"/>
                  </a:schemeClr>
                </a:solidFill>
              </a:defRPr>
            </a:lvl2pPr>
            <a:lvl3pPr marL="1439906" indent="0">
              <a:buNone/>
              <a:defRPr sz="2834">
                <a:solidFill>
                  <a:schemeClr val="tx1">
                    <a:tint val="75000"/>
                  </a:schemeClr>
                </a:solidFill>
              </a:defRPr>
            </a:lvl3pPr>
            <a:lvl4pPr marL="2159859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81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76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717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67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62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949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9947" y="2874937"/>
            <a:ext cx="8159671" cy="68523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9607" y="2874937"/>
            <a:ext cx="8159671" cy="68523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04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447" y="574988"/>
            <a:ext cx="16559332" cy="208745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448" y="2647443"/>
            <a:ext cx="8122171" cy="1297471"/>
          </a:xfrm>
        </p:spPr>
        <p:txBody>
          <a:bodyPr anchor="b"/>
          <a:lstStyle>
            <a:lvl1pPr marL="0" indent="0">
              <a:buNone/>
              <a:defRPr sz="3779" b="1"/>
            </a:lvl1pPr>
            <a:lvl2pPr marL="719953" indent="0">
              <a:buNone/>
              <a:defRPr sz="3149" b="1"/>
            </a:lvl2pPr>
            <a:lvl3pPr marL="1439906" indent="0">
              <a:buNone/>
              <a:defRPr sz="2834" b="1"/>
            </a:lvl3pPr>
            <a:lvl4pPr marL="2159859" indent="0">
              <a:buNone/>
              <a:defRPr sz="2520" b="1"/>
            </a:lvl4pPr>
            <a:lvl5pPr marL="2879811" indent="0">
              <a:buNone/>
              <a:defRPr sz="2520" b="1"/>
            </a:lvl5pPr>
            <a:lvl6pPr marL="3599764" indent="0">
              <a:buNone/>
              <a:defRPr sz="2520" b="1"/>
            </a:lvl6pPr>
            <a:lvl7pPr marL="4319717" indent="0">
              <a:buNone/>
              <a:defRPr sz="2520" b="1"/>
            </a:lvl7pPr>
            <a:lvl8pPr marL="5039670" indent="0">
              <a:buNone/>
              <a:defRPr sz="2520" b="1"/>
            </a:lvl8pPr>
            <a:lvl9pPr marL="5759623" indent="0">
              <a:buNone/>
              <a:defRPr sz="252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2448" y="3944914"/>
            <a:ext cx="8122171" cy="58023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19608" y="2647443"/>
            <a:ext cx="8162171" cy="1297471"/>
          </a:xfrm>
        </p:spPr>
        <p:txBody>
          <a:bodyPr anchor="b"/>
          <a:lstStyle>
            <a:lvl1pPr marL="0" indent="0">
              <a:buNone/>
              <a:defRPr sz="3779" b="1"/>
            </a:lvl1pPr>
            <a:lvl2pPr marL="719953" indent="0">
              <a:buNone/>
              <a:defRPr sz="3149" b="1"/>
            </a:lvl2pPr>
            <a:lvl3pPr marL="1439906" indent="0">
              <a:buNone/>
              <a:defRPr sz="2834" b="1"/>
            </a:lvl3pPr>
            <a:lvl4pPr marL="2159859" indent="0">
              <a:buNone/>
              <a:defRPr sz="2520" b="1"/>
            </a:lvl4pPr>
            <a:lvl5pPr marL="2879811" indent="0">
              <a:buNone/>
              <a:defRPr sz="2520" b="1"/>
            </a:lvl5pPr>
            <a:lvl6pPr marL="3599764" indent="0">
              <a:buNone/>
              <a:defRPr sz="2520" b="1"/>
            </a:lvl6pPr>
            <a:lvl7pPr marL="4319717" indent="0">
              <a:buNone/>
              <a:defRPr sz="2520" b="1"/>
            </a:lvl7pPr>
            <a:lvl8pPr marL="5039670" indent="0">
              <a:buNone/>
              <a:defRPr sz="2520" b="1"/>
            </a:lvl8pPr>
            <a:lvl9pPr marL="5759623" indent="0">
              <a:buNone/>
              <a:defRPr sz="252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19608" y="3944914"/>
            <a:ext cx="8162171" cy="58023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566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94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92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448" y="719984"/>
            <a:ext cx="6192249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2171" y="1554966"/>
            <a:ext cx="9719608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79"/>
            </a:lvl3pPr>
            <a:lvl4pPr>
              <a:defRPr sz="3149"/>
            </a:lvl4pPr>
            <a:lvl5pPr>
              <a:defRPr sz="3149"/>
            </a:lvl5pPr>
            <a:lvl6pPr>
              <a:defRPr sz="3149"/>
            </a:lvl6pPr>
            <a:lvl7pPr>
              <a:defRPr sz="3149"/>
            </a:lvl7pPr>
            <a:lvl8pPr>
              <a:defRPr sz="3149"/>
            </a:lvl8pPr>
            <a:lvl9pPr>
              <a:defRPr sz="3149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448" y="3239929"/>
            <a:ext cx="6192249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53" indent="0">
              <a:buNone/>
              <a:defRPr sz="2205"/>
            </a:lvl2pPr>
            <a:lvl3pPr marL="1439906" indent="0">
              <a:buNone/>
              <a:defRPr sz="1890"/>
            </a:lvl3pPr>
            <a:lvl4pPr marL="2159859" indent="0">
              <a:buNone/>
              <a:defRPr sz="1575"/>
            </a:lvl4pPr>
            <a:lvl5pPr marL="2879811" indent="0">
              <a:buNone/>
              <a:defRPr sz="1575"/>
            </a:lvl5pPr>
            <a:lvl6pPr marL="3599764" indent="0">
              <a:buNone/>
              <a:defRPr sz="1575"/>
            </a:lvl6pPr>
            <a:lvl7pPr marL="4319717" indent="0">
              <a:buNone/>
              <a:defRPr sz="1575"/>
            </a:lvl7pPr>
            <a:lvl8pPr marL="5039670" indent="0">
              <a:buNone/>
              <a:defRPr sz="1575"/>
            </a:lvl8pPr>
            <a:lvl9pPr marL="5759623" indent="0">
              <a:buNone/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2448" y="719984"/>
            <a:ext cx="6192249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62171" y="1554966"/>
            <a:ext cx="9719608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53" indent="0">
              <a:buNone/>
              <a:defRPr sz="4409"/>
            </a:lvl2pPr>
            <a:lvl3pPr marL="1439906" indent="0">
              <a:buNone/>
              <a:defRPr sz="3779"/>
            </a:lvl3pPr>
            <a:lvl4pPr marL="2159859" indent="0">
              <a:buNone/>
              <a:defRPr sz="3149"/>
            </a:lvl4pPr>
            <a:lvl5pPr marL="2879811" indent="0">
              <a:buNone/>
              <a:defRPr sz="3149"/>
            </a:lvl5pPr>
            <a:lvl6pPr marL="3599764" indent="0">
              <a:buNone/>
              <a:defRPr sz="3149"/>
            </a:lvl6pPr>
            <a:lvl7pPr marL="4319717" indent="0">
              <a:buNone/>
              <a:defRPr sz="3149"/>
            </a:lvl7pPr>
            <a:lvl8pPr marL="5039670" indent="0">
              <a:buNone/>
              <a:defRPr sz="3149"/>
            </a:lvl8pPr>
            <a:lvl9pPr marL="5759623" indent="0">
              <a:buNone/>
              <a:defRPr sz="3149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22448" y="3239929"/>
            <a:ext cx="6192249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53" indent="0">
              <a:buNone/>
              <a:defRPr sz="2205"/>
            </a:lvl2pPr>
            <a:lvl3pPr marL="1439906" indent="0">
              <a:buNone/>
              <a:defRPr sz="1890"/>
            </a:lvl3pPr>
            <a:lvl4pPr marL="2159859" indent="0">
              <a:buNone/>
              <a:defRPr sz="1575"/>
            </a:lvl4pPr>
            <a:lvl5pPr marL="2879811" indent="0">
              <a:buNone/>
              <a:defRPr sz="1575"/>
            </a:lvl5pPr>
            <a:lvl6pPr marL="3599764" indent="0">
              <a:buNone/>
              <a:defRPr sz="1575"/>
            </a:lvl6pPr>
            <a:lvl7pPr marL="4319717" indent="0">
              <a:buNone/>
              <a:defRPr sz="1575"/>
            </a:lvl7pPr>
            <a:lvl8pPr marL="5039670" indent="0">
              <a:buNone/>
              <a:defRPr sz="1575"/>
            </a:lvl8pPr>
            <a:lvl9pPr marL="5759623" indent="0">
              <a:buNone/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66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9947" y="574988"/>
            <a:ext cx="1655933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9947" y="2874937"/>
            <a:ext cx="1655933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9947" y="10009781"/>
            <a:ext cx="4319826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8E3A7-76CA-4C09-8B8D-CAE32D7C1F81}" type="datetimeFigureOut">
              <a:rPr kumimoji="1" lang="ja-JP" altLang="en-US" smtClean="0"/>
              <a:t>2023/1/26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59744" y="10009781"/>
            <a:ext cx="647973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59452" y="10009781"/>
            <a:ext cx="4319826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551B9-CDD4-422F-B544-C693444530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923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439906" rtl="0" eaLnBrk="1" latinLnBrk="0" hangingPunct="1">
        <a:lnSpc>
          <a:spcPct val="90000"/>
        </a:lnSpc>
        <a:spcBef>
          <a:spcPct val="0"/>
        </a:spcBef>
        <a:buNone/>
        <a:defRPr kumimoji="1"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76" indent="-359976" algn="l" defTabSz="1439906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kumimoji="1"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29" indent="-359976" algn="l" defTabSz="143990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3779" kern="1200">
          <a:solidFill>
            <a:schemeClr val="tx1"/>
          </a:solidFill>
          <a:latin typeface="+mn-lt"/>
          <a:ea typeface="+mn-ea"/>
          <a:cs typeface="+mn-cs"/>
        </a:defRPr>
      </a:lvl2pPr>
      <a:lvl3pPr marL="1799882" indent="-359976" algn="l" defTabSz="143990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3149" kern="1200">
          <a:solidFill>
            <a:schemeClr val="tx1"/>
          </a:solidFill>
          <a:latin typeface="+mn-lt"/>
          <a:ea typeface="+mn-ea"/>
          <a:cs typeface="+mn-cs"/>
        </a:defRPr>
      </a:lvl3pPr>
      <a:lvl4pPr marL="2519835" indent="-359976" algn="l" defTabSz="143990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4pPr>
      <a:lvl5pPr marL="3239788" indent="-359976" algn="l" defTabSz="143990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5pPr>
      <a:lvl6pPr marL="3959741" indent="-359976" algn="l" defTabSz="143990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6pPr>
      <a:lvl7pPr marL="4679693" indent="-359976" algn="l" defTabSz="143990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7pPr>
      <a:lvl8pPr marL="5399646" indent="-359976" algn="l" defTabSz="143990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8pPr>
      <a:lvl9pPr marL="6119599" indent="-359976" algn="l" defTabSz="1439906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06" rtl="0" eaLnBrk="1" latinLnBrk="0" hangingPunct="1"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algn="l" defTabSz="1439906" rtl="0" eaLnBrk="1" latinLnBrk="0" hangingPunct="1"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2pPr>
      <a:lvl3pPr marL="1439906" algn="l" defTabSz="1439906" rtl="0" eaLnBrk="1" latinLnBrk="0" hangingPunct="1"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3pPr>
      <a:lvl4pPr marL="2159859" algn="l" defTabSz="1439906" rtl="0" eaLnBrk="1" latinLnBrk="0" hangingPunct="1"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4pPr>
      <a:lvl5pPr marL="2879811" algn="l" defTabSz="1439906" rtl="0" eaLnBrk="1" latinLnBrk="0" hangingPunct="1"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5pPr>
      <a:lvl6pPr marL="3599764" algn="l" defTabSz="1439906" rtl="0" eaLnBrk="1" latinLnBrk="0" hangingPunct="1"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6pPr>
      <a:lvl7pPr marL="4319717" algn="l" defTabSz="1439906" rtl="0" eaLnBrk="1" latinLnBrk="0" hangingPunct="1"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7pPr>
      <a:lvl8pPr marL="5039670" algn="l" defTabSz="1439906" rtl="0" eaLnBrk="1" latinLnBrk="0" hangingPunct="1"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8pPr>
      <a:lvl9pPr marL="5759623" algn="l" defTabSz="1439906" rtl="0" eaLnBrk="1" latinLnBrk="0" hangingPunct="1">
        <a:defRPr kumimoji="1" sz="28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DCCB6AC-9A6E-5462-1006-9F77933C8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1958" y="3439664"/>
            <a:ext cx="3299296" cy="28917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1CD02B69-DE8E-39A5-D428-CEE934E7FA2B}"/>
              </a:ext>
            </a:extLst>
          </p:cNvPr>
          <p:cNvGrpSpPr/>
          <p:nvPr/>
        </p:nvGrpSpPr>
        <p:grpSpPr>
          <a:xfrm>
            <a:off x="1382803" y="3437119"/>
            <a:ext cx="2939139" cy="2891734"/>
            <a:chOff x="3374959" y="2728806"/>
            <a:chExt cx="1049866" cy="1032934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83581086-06CB-A80B-A4E5-B27B06CADB5F}"/>
                </a:ext>
              </a:extLst>
            </p:cNvPr>
            <p:cNvSpPr/>
            <p:nvPr/>
          </p:nvSpPr>
          <p:spPr>
            <a:xfrm>
              <a:off x="3374959" y="284734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B8AD294-B33F-7851-E5F2-A5F64EA2FC68}"/>
                </a:ext>
              </a:extLst>
            </p:cNvPr>
            <p:cNvSpPr/>
            <p:nvPr/>
          </p:nvSpPr>
          <p:spPr>
            <a:xfrm>
              <a:off x="3442692" y="2788073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7C13CBA-E24B-A2A5-AF79-6C81A1875B01}"/>
                </a:ext>
              </a:extLst>
            </p:cNvPr>
            <p:cNvSpPr/>
            <p:nvPr/>
          </p:nvSpPr>
          <p:spPr>
            <a:xfrm>
              <a:off x="3510425" y="2728806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4557BDB8-6FBD-590E-2D1D-130C1F3E5F1F}"/>
                </a:ext>
              </a:extLst>
            </p:cNvPr>
            <p:cNvCxnSpPr/>
            <p:nvPr/>
          </p:nvCxnSpPr>
          <p:spPr>
            <a:xfrm>
              <a:off x="3600000" y="2728806"/>
              <a:ext cx="0" cy="91440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E3871E50-1F8A-A466-FFB2-32013B60515B}"/>
                </a:ext>
              </a:extLst>
            </p:cNvPr>
            <p:cNvCxnSpPr/>
            <p:nvPr/>
          </p:nvCxnSpPr>
          <p:spPr>
            <a:xfrm>
              <a:off x="3708000" y="2728806"/>
              <a:ext cx="0" cy="91440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F1EE0CBD-5124-4A4B-1540-7F217F12476B}"/>
                </a:ext>
              </a:extLst>
            </p:cNvPr>
            <p:cNvCxnSpPr/>
            <p:nvPr/>
          </p:nvCxnSpPr>
          <p:spPr>
            <a:xfrm>
              <a:off x="3816000" y="2728806"/>
              <a:ext cx="0" cy="91440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87B8080-A502-D27A-D0E4-BEA55A9A5600}"/>
                </a:ext>
              </a:extLst>
            </p:cNvPr>
            <p:cNvCxnSpPr/>
            <p:nvPr/>
          </p:nvCxnSpPr>
          <p:spPr>
            <a:xfrm>
              <a:off x="3924000" y="2728806"/>
              <a:ext cx="0" cy="91440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9ABE51B5-D478-B6E4-591D-4EF58B7D4ECC}"/>
                </a:ext>
              </a:extLst>
            </p:cNvPr>
            <p:cNvCxnSpPr/>
            <p:nvPr/>
          </p:nvCxnSpPr>
          <p:spPr>
            <a:xfrm>
              <a:off x="4032000" y="2728806"/>
              <a:ext cx="0" cy="91440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1C7DA67E-E03E-1364-7C78-54E4DCB0B854}"/>
                </a:ext>
              </a:extLst>
            </p:cNvPr>
            <p:cNvCxnSpPr/>
            <p:nvPr/>
          </p:nvCxnSpPr>
          <p:spPr>
            <a:xfrm>
              <a:off x="4140000" y="2728806"/>
              <a:ext cx="0" cy="91440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AEA11878-0256-1A9A-6154-ACD2C854A2A5}"/>
                </a:ext>
              </a:extLst>
            </p:cNvPr>
            <p:cNvCxnSpPr/>
            <p:nvPr/>
          </p:nvCxnSpPr>
          <p:spPr>
            <a:xfrm>
              <a:off x="4248000" y="2728806"/>
              <a:ext cx="0" cy="91440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8C31306-F6DA-7247-9433-083BCC5BB154}"/>
                </a:ext>
              </a:extLst>
            </p:cNvPr>
            <p:cNvCxnSpPr/>
            <p:nvPr/>
          </p:nvCxnSpPr>
          <p:spPr>
            <a:xfrm>
              <a:off x="4357092" y="2728806"/>
              <a:ext cx="0" cy="91440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2A044E95-819F-BD99-10CB-B7D02CDD96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0425" y="3549900"/>
              <a:ext cx="9144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AA200265-11E1-30BA-82F8-145BF865FB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0425" y="3429000"/>
              <a:ext cx="9144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281E4E6F-AC79-7820-73ED-19FB196BD0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0425" y="3319745"/>
              <a:ext cx="9144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8615055-5A22-0EB7-E731-64F5A44BF3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0425" y="3204000"/>
              <a:ext cx="9144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9630EE8D-F21F-63E6-F685-BAC1814A0E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0425" y="3086480"/>
              <a:ext cx="9144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2C2DB8D2-B03F-9944-4BBF-CFDB80E3F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0425" y="2988000"/>
              <a:ext cx="9144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C982BD83-92B7-2063-B7EB-03C9AB52DC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0425" y="2880000"/>
              <a:ext cx="9144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AFEB871-25E0-99FB-15AF-5E47EB5F8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6776" y="2788073"/>
              <a:ext cx="9144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矢印: 右 5">
            <a:extLst>
              <a:ext uri="{FF2B5EF4-FFF2-40B4-BE49-F238E27FC236}">
                <a16:creationId xmlns:a16="http://schemas.microsoft.com/office/drawing/2014/main" id="{FA894B11-3DB6-9470-92D7-BFCFBACFCA42}"/>
              </a:ext>
            </a:extLst>
          </p:cNvPr>
          <p:cNvSpPr/>
          <p:nvPr/>
        </p:nvSpPr>
        <p:spPr>
          <a:xfrm>
            <a:off x="-1854945" y="4255332"/>
            <a:ext cx="3559734" cy="54878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036" dirty="0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1B715869-EAA0-86C4-B048-BBC290D8F44D}"/>
              </a:ext>
            </a:extLst>
          </p:cNvPr>
          <p:cNvSpPr/>
          <p:nvPr/>
        </p:nvSpPr>
        <p:spPr>
          <a:xfrm>
            <a:off x="-1835911" y="4820575"/>
            <a:ext cx="3180493" cy="54878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036"/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C90BD825-D40B-AC90-4498-88A094891EF0}"/>
              </a:ext>
            </a:extLst>
          </p:cNvPr>
          <p:cNvGrpSpPr/>
          <p:nvPr/>
        </p:nvGrpSpPr>
        <p:grpSpPr>
          <a:xfrm>
            <a:off x="7677870" y="3922762"/>
            <a:ext cx="2136718" cy="1963287"/>
            <a:chOff x="5263428" y="2894079"/>
            <a:chExt cx="763241" cy="701290"/>
          </a:xfrm>
        </p:grpSpPr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4535BE67-61B7-164A-FBDC-71908F6888C8}"/>
                </a:ext>
              </a:extLst>
            </p:cNvPr>
            <p:cNvSpPr/>
            <p:nvPr/>
          </p:nvSpPr>
          <p:spPr>
            <a:xfrm>
              <a:off x="5263428" y="2975527"/>
              <a:ext cx="664759" cy="619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2D4AC2AF-3923-27BE-5996-ADBFF6E75EF4}"/>
                </a:ext>
              </a:extLst>
            </p:cNvPr>
            <p:cNvSpPr/>
            <p:nvPr/>
          </p:nvSpPr>
          <p:spPr>
            <a:xfrm>
              <a:off x="5312669" y="2935352"/>
              <a:ext cx="664759" cy="619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550068CC-3058-0C9C-D837-C44AAE17B61E}"/>
                </a:ext>
              </a:extLst>
            </p:cNvPr>
            <p:cNvSpPr/>
            <p:nvPr/>
          </p:nvSpPr>
          <p:spPr>
            <a:xfrm>
              <a:off x="5361910" y="2895177"/>
              <a:ext cx="664759" cy="619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3A0EEFBD-C379-D33A-EFBA-87F2FC686F52}"/>
                </a:ext>
              </a:extLst>
            </p:cNvPr>
            <p:cNvCxnSpPr/>
            <p:nvPr/>
          </p:nvCxnSpPr>
          <p:spPr>
            <a:xfrm>
              <a:off x="5473683" y="2905718"/>
              <a:ext cx="0" cy="61984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D2B3178E-0EDD-6ECE-84C3-C7E2F5FC7A79}"/>
                </a:ext>
              </a:extLst>
            </p:cNvPr>
            <p:cNvCxnSpPr/>
            <p:nvPr/>
          </p:nvCxnSpPr>
          <p:spPr>
            <a:xfrm>
              <a:off x="5595807" y="2905718"/>
              <a:ext cx="0" cy="61984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82603F31-7504-C61C-53E1-5C4BB95275FB}"/>
                </a:ext>
              </a:extLst>
            </p:cNvPr>
            <p:cNvCxnSpPr/>
            <p:nvPr/>
          </p:nvCxnSpPr>
          <p:spPr>
            <a:xfrm>
              <a:off x="5724000" y="2894079"/>
              <a:ext cx="0" cy="61984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0E4D1069-2128-8BD7-D49F-57BE985042FD}"/>
                </a:ext>
              </a:extLst>
            </p:cNvPr>
            <p:cNvCxnSpPr/>
            <p:nvPr/>
          </p:nvCxnSpPr>
          <p:spPr>
            <a:xfrm>
              <a:off x="5977428" y="2894079"/>
              <a:ext cx="0" cy="61984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98E6F2E4-8EF9-A125-21F5-09196FC07736}"/>
                </a:ext>
              </a:extLst>
            </p:cNvPr>
            <p:cNvCxnSpPr/>
            <p:nvPr/>
          </p:nvCxnSpPr>
          <p:spPr>
            <a:xfrm>
              <a:off x="5846799" y="2894079"/>
              <a:ext cx="0" cy="61984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887E58E3-2269-C9B5-3942-CE6F73B25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1910" y="3019612"/>
              <a:ext cx="66475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D8E24028-473D-7E5D-C2A8-8279B02B6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1909" y="3302586"/>
              <a:ext cx="66475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D13098D2-07A2-9305-5156-5C5E1900D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1909" y="3417758"/>
              <a:ext cx="66475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97AF6429-5A27-CFA0-6587-0D4769558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1909" y="3159215"/>
              <a:ext cx="66475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矢印: 右 54">
            <a:extLst>
              <a:ext uri="{FF2B5EF4-FFF2-40B4-BE49-F238E27FC236}">
                <a16:creationId xmlns:a16="http://schemas.microsoft.com/office/drawing/2014/main" id="{BEC7536B-D20A-0BDD-D039-0C14770E45C9}"/>
              </a:ext>
            </a:extLst>
          </p:cNvPr>
          <p:cNvSpPr/>
          <p:nvPr/>
        </p:nvSpPr>
        <p:spPr>
          <a:xfrm>
            <a:off x="4346413" y="4271762"/>
            <a:ext cx="3559734" cy="54878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036" dirty="0"/>
          </a:p>
        </p:txBody>
      </p:sp>
      <p:sp>
        <p:nvSpPr>
          <p:cNvPr id="56" name="矢印: 右 55">
            <a:extLst>
              <a:ext uri="{FF2B5EF4-FFF2-40B4-BE49-F238E27FC236}">
                <a16:creationId xmlns:a16="http://schemas.microsoft.com/office/drawing/2014/main" id="{6F29076B-DB68-9514-8289-F05DBD17DF45}"/>
              </a:ext>
            </a:extLst>
          </p:cNvPr>
          <p:cNvSpPr/>
          <p:nvPr/>
        </p:nvSpPr>
        <p:spPr>
          <a:xfrm>
            <a:off x="4312166" y="4773129"/>
            <a:ext cx="3180493" cy="54878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036"/>
          </a:p>
        </p:txBody>
      </p:sp>
      <p:sp>
        <p:nvSpPr>
          <p:cNvPr id="57" name="矢印: 右 56">
            <a:extLst>
              <a:ext uri="{FF2B5EF4-FFF2-40B4-BE49-F238E27FC236}">
                <a16:creationId xmlns:a16="http://schemas.microsoft.com/office/drawing/2014/main" id="{625F4515-67ED-755F-3FC3-5A3A1A63AF1B}"/>
              </a:ext>
            </a:extLst>
          </p:cNvPr>
          <p:cNvSpPr/>
          <p:nvPr/>
        </p:nvSpPr>
        <p:spPr>
          <a:xfrm>
            <a:off x="9851798" y="4603896"/>
            <a:ext cx="3559734" cy="54878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036" dirty="0"/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2F8064D7-01D3-EA18-7CB7-73F67F1BAE65}"/>
              </a:ext>
            </a:extLst>
          </p:cNvPr>
          <p:cNvCxnSpPr/>
          <p:nvPr/>
        </p:nvCxnSpPr>
        <p:spPr>
          <a:xfrm>
            <a:off x="-5171958" y="3862935"/>
            <a:ext cx="329929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B2E0862A-E0A6-FAEA-6994-D29BEA5FD567}"/>
              </a:ext>
            </a:extLst>
          </p:cNvPr>
          <p:cNvCxnSpPr/>
          <p:nvPr/>
        </p:nvCxnSpPr>
        <p:spPr>
          <a:xfrm>
            <a:off x="-5171962" y="4305889"/>
            <a:ext cx="329929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F52049EA-369D-9826-17AD-FE2C6EA233A3}"/>
              </a:ext>
            </a:extLst>
          </p:cNvPr>
          <p:cNvCxnSpPr/>
          <p:nvPr/>
        </p:nvCxnSpPr>
        <p:spPr>
          <a:xfrm>
            <a:off x="-5171964" y="4802569"/>
            <a:ext cx="329929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84F0E2CD-2258-CDB8-223F-304BF60B5D1A}"/>
              </a:ext>
            </a:extLst>
          </p:cNvPr>
          <p:cNvCxnSpPr/>
          <p:nvPr/>
        </p:nvCxnSpPr>
        <p:spPr>
          <a:xfrm>
            <a:off x="-5171964" y="5263788"/>
            <a:ext cx="329929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E7B6D86-4987-8328-75DC-7FA3497615BE}"/>
              </a:ext>
            </a:extLst>
          </p:cNvPr>
          <p:cNvCxnSpPr/>
          <p:nvPr/>
        </p:nvCxnSpPr>
        <p:spPr>
          <a:xfrm>
            <a:off x="-5171967" y="5762553"/>
            <a:ext cx="329929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F1EB37C5-8991-F892-07A9-252A2A542EBB}"/>
              </a:ext>
            </a:extLst>
          </p:cNvPr>
          <p:cNvCxnSpPr/>
          <p:nvPr/>
        </p:nvCxnSpPr>
        <p:spPr>
          <a:xfrm>
            <a:off x="-4749740" y="3439664"/>
            <a:ext cx="0" cy="28917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5AFBD0B0-FCAE-FD1C-E220-9B7AB24BB2BA}"/>
              </a:ext>
            </a:extLst>
          </p:cNvPr>
          <p:cNvCxnSpPr/>
          <p:nvPr/>
        </p:nvCxnSpPr>
        <p:spPr>
          <a:xfrm>
            <a:off x="-4323090" y="3439664"/>
            <a:ext cx="0" cy="289173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954B6D86-A3DA-8CC9-B389-BDB173D94CB4}"/>
              </a:ext>
            </a:extLst>
          </p:cNvPr>
          <p:cNvCxnSpPr/>
          <p:nvPr/>
        </p:nvCxnSpPr>
        <p:spPr>
          <a:xfrm>
            <a:off x="-3826785" y="3439664"/>
            <a:ext cx="0" cy="28917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F5855186-8D14-79D9-B1BB-2BF0A84672FF}"/>
              </a:ext>
            </a:extLst>
          </p:cNvPr>
          <p:cNvCxnSpPr/>
          <p:nvPr/>
        </p:nvCxnSpPr>
        <p:spPr>
          <a:xfrm>
            <a:off x="-3304355" y="3458539"/>
            <a:ext cx="0" cy="28917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7CC01F57-944D-E170-4045-B879AC42E8C1}"/>
              </a:ext>
            </a:extLst>
          </p:cNvPr>
          <p:cNvCxnSpPr/>
          <p:nvPr/>
        </p:nvCxnSpPr>
        <p:spPr>
          <a:xfrm>
            <a:off x="-2808048" y="3484663"/>
            <a:ext cx="0" cy="28917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3519F494-8C70-F663-8B0C-C646DE54D61A}"/>
              </a:ext>
            </a:extLst>
          </p:cNvPr>
          <p:cNvCxnSpPr/>
          <p:nvPr/>
        </p:nvCxnSpPr>
        <p:spPr>
          <a:xfrm>
            <a:off x="-2363985" y="3432422"/>
            <a:ext cx="0" cy="28917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E3AD1910-E199-44D5-6B47-DB8F8238971B}"/>
              </a:ext>
            </a:extLst>
          </p:cNvPr>
          <p:cNvGrpSpPr/>
          <p:nvPr/>
        </p:nvGrpSpPr>
        <p:grpSpPr>
          <a:xfrm>
            <a:off x="13446218" y="1947203"/>
            <a:ext cx="1238361" cy="6103603"/>
            <a:chOff x="7470015" y="2195695"/>
            <a:chExt cx="442344" cy="2180219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D50DEE31-62FB-9183-C092-185481D47002}"/>
                </a:ext>
              </a:extLst>
            </p:cNvPr>
            <p:cNvSpPr/>
            <p:nvPr/>
          </p:nvSpPr>
          <p:spPr>
            <a:xfrm>
              <a:off x="7470015" y="2195695"/>
              <a:ext cx="442344" cy="21802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73" name="楕円 72">
              <a:extLst>
                <a:ext uri="{FF2B5EF4-FFF2-40B4-BE49-F238E27FC236}">
                  <a16:creationId xmlns:a16="http://schemas.microsoft.com/office/drawing/2014/main" id="{B351D77F-57F9-D8F0-1371-900C279F89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0" y="22860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74" name="楕円 73">
              <a:extLst>
                <a:ext uri="{FF2B5EF4-FFF2-40B4-BE49-F238E27FC236}">
                  <a16:creationId xmlns:a16="http://schemas.microsoft.com/office/drawing/2014/main" id="{3D5A7CCA-3664-2B77-C122-4186FD743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5480" y="2546218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BC29FC4A-4C6B-42EF-5B9E-1EA1891E9E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0678" y="2811370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76" name="楕円 75">
              <a:extLst>
                <a:ext uri="{FF2B5EF4-FFF2-40B4-BE49-F238E27FC236}">
                  <a16:creationId xmlns:a16="http://schemas.microsoft.com/office/drawing/2014/main" id="{77EA9021-4606-CAC8-7F54-292DB0AD9A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0678" y="307376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77" name="楕円 76">
              <a:extLst>
                <a:ext uri="{FF2B5EF4-FFF2-40B4-BE49-F238E27FC236}">
                  <a16:creationId xmlns:a16="http://schemas.microsoft.com/office/drawing/2014/main" id="{99478790-1E4B-B3E4-17F3-184E50856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2563" y="3335049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78" name="楕円 77">
              <a:extLst>
                <a:ext uri="{FF2B5EF4-FFF2-40B4-BE49-F238E27FC236}">
                  <a16:creationId xmlns:a16="http://schemas.microsoft.com/office/drawing/2014/main" id="{2C31C663-EF69-0805-7F99-D7D7347B52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2563" y="3595267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79" name="楕円 78">
              <a:extLst>
                <a:ext uri="{FF2B5EF4-FFF2-40B4-BE49-F238E27FC236}">
                  <a16:creationId xmlns:a16="http://schemas.microsoft.com/office/drawing/2014/main" id="{968EEA7F-AA4C-E0ED-0469-253AED867A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0" y="3855485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  <p:sp>
          <p:nvSpPr>
            <p:cNvPr id="80" name="楕円 79">
              <a:extLst>
                <a:ext uri="{FF2B5EF4-FFF2-40B4-BE49-F238E27FC236}">
                  <a16:creationId xmlns:a16="http://schemas.microsoft.com/office/drawing/2014/main" id="{8A9DB068-80E0-07D4-8638-03272193AA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7380" y="4115703"/>
              <a:ext cx="180000" cy="1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5036"/>
            </a:p>
          </p:txBody>
        </p:sp>
      </p:grpSp>
    </p:spTree>
    <p:extLst>
      <p:ext uri="{BB962C8B-B14F-4D97-AF65-F5344CB8AC3E}">
        <p14:creationId xmlns:p14="http://schemas.microsoft.com/office/powerpoint/2010/main" val="663842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8721CCB-E47B-0DA5-DD4C-14C8ED079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56" y="1169071"/>
            <a:ext cx="14502912" cy="8461620"/>
          </a:xfrm>
          <a:prstGeom prst="rect">
            <a:avLst/>
          </a:prstGeom>
        </p:spPr>
      </p:pic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A13E2CD7-2061-02EB-67F3-5D6DA81F1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81782"/>
              </p:ext>
            </p:extLst>
          </p:nvPr>
        </p:nvGraphicFramePr>
        <p:xfrm>
          <a:off x="2348151" y="711871"/>
          <a:ext cx="145029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844">
                  <a:extLst>
                    <a:ext uri="{9D8B030D-6E8A-4147-A177-3AD203B41FA5}">
                      <a16:colId xmlns:a16="http://schemas.microsoft.com/office/drawing/2014/main" val="3871465687"/>
                    </a:ext>
                  </a:extLst>
                </a:gridCol>
                <a:gridCol w="2071844">
                  <a:extLst>
                    <a:ext uri="{9D8B030D-6E8A-4147-A177-3AD203B41FA5}">
                      <a16:colId xmlns:a16="http://schemas.microsoft.com/office/drawing/2014/main" val="1725816913"/>
                    </a:ext>
                  </a:extLst>
                </a:gridCol>
                <a:gridCol w="2071844">
                  <a:extLst>
                    <a:ext uri="{9D8B030D-6E8A-4147-A177-3AD203B41FA5}">
                      <a16:colId xmlns:a16="http://schemas.microsoft.com/office/drawing/2014/main" val="2434140350"/>
                    </a:ext>
                  </a:extLst>
                </a:gridCol>
                <a:gridCol w="2046256">
                  <a:extLst>
                    <a:ext uri="{9D8B030D-6E8A-4147-A177-3AD203B41FA5}">
                      <a16:colId xmlns:a16="http://schemas.microsoft.com/office/drawing/2014/main" val="3751085608"/>
                    </a:ext>
                  </a:extLst>
                </a:gridCol>
                <a:gridCol w="2061028">
                  <a:extLst>
                    <a:ext uri="{9D8B030D-6E8A-4147-A177-3AD203B41FA5}">
                      <a16:colId xmlns:a16="http://schemas.microsoft.com/office/drawing/2014/main" val="1506115115"/>
                    </a:ext>
                  </a:extLst>
                </a:gridCol>
                <a:gridCol w="2075543">
                  <a:extLst>
                    <a:ext uri="{9D8B030D-6E8A-4147-A177-3AD203B41FA5}">
                      <a16:colId xmlns:a16="http://schemas.microsoft.com/office/drawing/2014/main" val="3371243004"/>
                    </a:ext>
                  </a:extLst>
                </a:gridCol>
                <a:gridCol w="2104549">
                  <a:extLst>
                    <a:ext uri="{9D8B030D-6E8A-4147-A177-3AD203B41FA5}">
                      <a16:colId xmlns:a16="http://schemas.microsoft.com/office/drawing/2014/main" val="2703809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Arial" panose="020B0604020202020204" pitchFamily="34" charset="0"/>
                        </a:rPr>
                        <a:t>Noise level: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  <a:latin typeface="游明朝" panose="02020400000000000000" pitchFamily="18" charset="-128"/>
                        <a:ea typeface="游明朝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Arial" panose="020B0604020202020204" pitchFamily="34" charset="0"/>
                        </a:rPr>
                        <a:t>0%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  <a:latin typeface="游明朝" panose="02020400000000000000" pitchFamily="18" charset="-128"/>
                        <a:ea typeface="游明朝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Arial" panose="020B0604020202020204" pitchFamily="34" charset="0"/>
                        </a:rPr>
                        <a:t>5%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  <a:latin typeface="游明朝" panose="02020400000000000000" pitchFamily="18" charset="-128"/>
                        <a:ea typeface="游明朝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Arial" panose="020B0604020202020204" pitchFamily="34" charset="0"/>
                        </a:rPr>
                        <a:t>10%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  <a:latin typeface="游明朝" panose="02020400000000000000" pitchFamily="18" charset="-128"/>
                        <a:ea typeface="游明朝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Arial" panose="020B0604020202020204" pitchFamily="34" charset="0"/>
                        </a:rPr>
                        <a:t>20%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  <a:latin typeface="游明朝" panose="02020400000000000000" pitchFamily="18" charset="-128"/>
                        <a:ea typeface="游明朝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Arial" panose="020B0604020202020204" pitchFamily="34" charset="0"/>
                        </a:rPr>
                        <a:t>30%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  <a:latin typeface="游明朝" panose="02020400000000000000" pitchFamily="18" charset="-128"/>
                        <a:ea typeface="游明朝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dirty="0">
                          <a:solidFill>
                            <a:schemeClr val="tx1"/>
                          </a:solidFill>
                          <a:latin typeface="游明朝" panose="02020400000000000000" pitchFamily="18" charset="-128"/>
                          <a:ea typeface="游明朝" panose="02020400000000000000" pitchFamily="18" charset="-128"/>
                          <a:cs typeface="Arial" panose="020B0604020202020204" pitchFamily="34" charset="0"/>
                        </a:rPr>
                        <a:t>50%</a:t>
                      </a:r>
                      <a:endParaRPr kumimoji="1" lang="ja-JP" altLang="en-US" sz="2400" b="0" dirty="0">
                        <a:solidFill>
                          <a:schemeClr val="tx1"/>
                        </a:solidFill>
                        <a:latin typeface="游明朝" panose="02020400000000000000" pitchFamily="18" charset="-128"/>
                        <a:ea typeface="游明朝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33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60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2F59A0-FBD6-3001-B7CB-F63AD75E5BE5}"/>
              </a:ext>
            </a:extLst>
          </p:cNvPr>
          <p:cNvSpPr txBox="1"/>
          <p:nvPr/>
        </p:nvSpPr>
        <p:spPr>
          <a:xfrm>
            <a:off x="3189256" y="10043766"/>
            <a:ext cx="943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image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1E0DAA-D034-1E43-2487-04E264512249}"/>
              </a:ext>
            </a:extLst>
          </p:cNvPr>
          <p:cNvSpPr/>
          <p:nvPr/>
        </p:nvSpPr>
        <p:spPr>
          <a:xfrm>
            <a:off x="1828800" y="9052560"/>
            <a:ext cx="3664469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32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71322DB-859E-5EE1-2D0D-845D2FEE6A5C}"/>
              </a:ext>
            </a:extLst>
          </p:cNvPr>
          <p:cNvSpPr/>
          <p:nvPr/>
        </p:nvSpPr>
        <p:spPr>
          <a:xfrm>
            <a:off x="1828798" y="5106249"/>
            <a:ext cx="3687164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64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AA1A22B-E404-9263-F41E-C1F8C3306D14}"/>
              </a:ext>
            </a:extLst>
          </p:cNvPr>
          <p:cNvSpPr/>
          <p:nvPr/>
        </p:nvSpPr>
        <p:spPr>
          <a:xfrm>
            <a:off x="1828798" y="8058583"/>
            <a:ext cx="3664469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32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A481BD3-F6C5-EFE8-269D-B03E9F28E28A}"/>
              </a:ext>
            </a:extLst>
          </p:cNvPr>
          <p:cNvSpPr/>
          <p:nvPr/>
        </p:nvSpPr>
        <p:spPr>
          <a:xfrm>
            <a:off x="1828798" y="7093317"/>
            <a:ext cx="3664472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A3B8CA5-AABD-BA3D-5629-31D515AD8E0A}"/>
              </a:ext>
            </a:extLst>
          </p:cNvPr>
          <p:cNvSpPr/>
          <p:nvPr/>
        </p:nvSpPr>
        <p:spPr>
          <a:xfrm>
            <a:off x="1828798" y="6095208"/>
            <a:ext cx="3664473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64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0872B82-9423-FCC1-8C3F-0971FCC0E0D4}"/>
              </a:ext>
            </a:extLst>
          </p:cNvPr>
          <p:cNvSpPr/>
          <p:nvPr/>
        </p:nvSpPr>
        <p:spPr>
          <a:xfrm>
            <a:off x="1828798" y="4112715"/>
            <a:ext cx="3687163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2702934-4E65-1869-AFB8-40B822B80FE1}"/>
              </a:ext>
            </a:extLst>
          </p:cNvPr>
          <p:cNvSpPr/>
          <p:nvPr/>
        </p:nvSpPr>
        <p:spPr>
          <a:xfrm>
            <a:off x="1828798" y="3115473"/>
            <a:ext cx="3664473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128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F981FB7-4054-AD2A-F921-5D4DED03228A}"/>
              </a:ext>
            </a:extLst>
          </p:cNvPr>
          <p:cNvSpPr/>
          <p:nvPr/>
        </p:nvSpPr>
        <p:spPr>
          <a:xfrm>
            <a:off x="1828795" y="2117567"/>
            <a:ext cx="3664473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128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9D22F46-074B-463C-FDCC-9F57548525B8}"/>
              </a:ext>
            </a:extLst>
          </p:cNvPr>
          <p:cNvSpPr/>
          <p:nvPr/>
        </p:nvSpPr>
        <p:spPr>
          <a:xfrm>
            <a:off x="1828794" y="1130312"/>
            <a:ext cx="3664473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424AA20E-A150-E7C9-4D16-9ACB890253F9}"/>
              </a:ext>
            </a:extLst>
          </p:cNvPr>
          <p:cNvCxnSpPr>
            <a:stCxn id="7" idx="0"/>
            <a:endCxn id="24" idx="2"/>
          </p:cNvCxnSpPr>
          <p:nvPr/>
        </p:nvCxnSpPr>
        <p:spPr>
          <a:xfrm flipH="1" flipV="1">
            <a:off x="3661033" y="8515783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49C5C343-8DCF-EAF3-F48E-EF8E283696CA}"/>
              </a:ext>
            </a:extLst>
          </p:cNvPr>
          <p:cNvCxnSpPr/>
          <p:nvPr/>
        </p:nvCxnSpPr>
        <p:spPr>
          <a:xfrm flipH="1" flipV="1">
            <a:off x="3661028" y="9481049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88269E74-27AA-D932-5EF2-13D7678265F9}"/>
              </a:ext>
            </a:extLst>
          </p:cNvPr>
          <p:cNvCxnSpPr/>
          <p:nvPr/>
        </p:nvCxnSpPr>
        <p:spPr>
          <a:xfrm flipH="1" flipV="1">
            <a:off x="3661026" y="7517674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EC3B4CB-9537-6A40-5F42-7ECA04B36A51}"/>
              </a:ext>
            </a:extLst>
          </p:cNvPr>
          <p:cNvCxnSpPr/>
          <p:nvPr/>
        </p:nvCxnSpPr>
        <p:spPr>
          <a:xfrm flipH="1" flipV="1">
            <a:off x="3657928" y="6535987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80EAE3E7-0C1C-BE79-EE30-09C01BB3C3DF}"/>
              </a:ext>
            </a:extLst>
          </p:cNvPr>
          <p:cNvCxnSpPr/>
          <p:nvPr/>
        </p:nvCxnSpPr>
        <p:spPr>
          <a:xfrm flipH="1" flipV="1">
            <a:off x="3661022" y="5533695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6458473-3FB2-30A8-3BD8-C91F9FCD33C7}"/>
              </a:ext>
            </a:extLst>
          </p:cNvPr>
          <p:cNvCxnSpPr/>
          <p:nvPr/>
        </p:nvCxnSpPr>
        <p:spPr>
          <a:xfrm flipH="1" flipV="1">
            <a:off x="3661020" y="4553667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05F333EC-5074-7E5D-3596-67E98BD0E862}"/>
              </a:ext>
            </a:extLst>
          </p:cNvPr>
          <p:cNvCxnSpPr/>
          <p:nvPr/>
        </p:nvCxnSpPr>
        <p:spPr>
          <a:xfrm flipH="1" flipV="1">
            <a:off x="3667573" y="3572673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96E7CCC8-6D0E-A4AA-E62D-71739431F0BA}"/>
              </a:ext>
            </a:extLst>
          </p:cNvPr>
          <p:cNvCxnSpPr/>
          <p:nvPr/>
        </p:nvCxnSpPr>
        <p:spPr>
          <a:xfrm flipH="1" flipV="1">
            <a:off x="3667573" y="2555836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AD48B90C-90D9-C624-F9A2-B9CE455E35BE}"/>
              </a:ext>
            </a:extLst>
          </p:cNvPr>
          <p:cNvCxnSpPr/>
          <p:nvPr/>
        </p:nvCxnSpPr>
        <p:spPr>
          <a:xfrm flipH="1" flipV="1">
            <a:off x="3667573" y="1563781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7D18FE5A-C288-EB85-81C6-7C032235AB28}"/>
              </a:ext>
            </a:extLst>
          </p:cNvPr>
          <p:cNvCxnSpPr/>
          <p:nvPr/>
        </p:nvCxnSpPr>
        <p:spPr>
          <a:xfrm flipH="1" flipV="1">
            <a:off x="3667573" y="582710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385AD6AB-06EF-A573-E407-1F91CEC0A621}"/>
              </a:ext>
            </a:extLst>
          </p:cNvPr>
          <p:cNvSpPr/>
          <p:nvPr/>
        </p:nvSpPr>
        <p:spPr>
          <a:xfrm>
            <a:off x="5691051" y="9052560"/>
            <a:ext cx="3664469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256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003FAC75-195D-A717-5CAD-84DEF4378075}"/>
              </a:ext>
            </a:extLst>
          </p:cNvPr>
          <p:cNvSpPr/>
          <p:nvPr/>
        </p:nvSpPr>
        <p:spPr>
          <a:xfrm>
            <a:off x="5691049" y="5106249"/>
            <a:ext cx="3687164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64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2DBC1AAC-F424-0631-981E-1473D4987D0C}"/>
              </a:ext>
            </a:extLst>
          </p:cNvPr>
          <p:cNvSpPr/>
          <p:nvPr/>
        </p:nvSpPr>
        <p:spPr>
          <a:xfrm>
            <a:off x="5691049" y="8058583"/>
            <a:ext cx="3664469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256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74D57C7D-14AA-76E2-4A7A-3ADC89EF4469}"/>
              </a:ext>
            </a:extLst>
          </p:cNvPr>
          <p:cNvSpPr/>
          <p:nvPr/>
        </p:nvSpPr>
        <p:spPr>
          <a:xfrm>
            <a:off x="5691049" y="7093317"/>
            <a:ext cx="3664472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AAD372FF-BC96-3B91-8A49-D293602295C2}"/>
              </a:ext>
            </a:extLst>
          </p:cNvPr>
          <p:cNvSpPr/>
          <p:nvPr/>
        </p:nvSpPr>
        <p:spPr>
          <a:xfrm>
            <a:off x="5691049" y="6095208"/>
            <a:ext cx="3664473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 512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9ED181FD-8DF6-21A0-5734-6B616E999F7E}"/>
              </a:ext>
            </a:extLst>
          </p:cNvPr>
          <p:cNvSpPr/>
          <p:nvPr/>
        </p:nvSpPr>
        <p:spPr>
          <a:xfrm>
            <a:off x="5691049" y="4112715"/>
            <a:ext cx="3687163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889C70-5CBB-ADF3-06E1-4452881A45D3}"/>
              </a:ext>
            </a:extLst>
          </p:cNvPr>
          <p:cNvSpPr/>
          <p:nvPr/>
        </p:nvSpPr>
        <p:spPr>
          <a:xfrm>
            <a:off x="5691049" y="3115473"/>
            <a:ext cx="3664473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128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2DF4078C-8FD1-E202-BFBA-19BAAB5B6056}"/>
              </a:ext>
            </a:extLst>
          </p:cNvPr>
          <p:cNvSpPr/>
          <p:nvPr/>
        </p:nvSpPr>
        <p:spPr>
          <a:xfrm>
            <a:off x="5691046" y="2117567"/>
            <a:ext cx="3664473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128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7DBDD3C-A2B4-4847-E182-B4E293F69F4B}"/>
              </a:ext>
            </a:extLst>
          </p:cNvPr>
          <p:cNvSpPr/>
          <p:nvPr/>
        </p:nvSpPr>
        <p:spPr>
          <a:xfrm>
            <a:off x="5691045" y="1130312"/>
            <a:ext cx="3664473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100E5BAC-D6B2-501C-B8A3-5F14BDC6F60F}"/>
              </a:ext>
            </a:extLst>
          </p:cNvPr>
          <p:cNvCxnSpPr>
            <a:stCxn id="71" idx="0"/>
            <a:endCxn id="73" idx="2"/>
          </p:cNvCxnSpPr>
          <p:nvPr/>
        </p:nvCxnSpPr>
        <p:spPr>
          <a:xfrm flipH="1" flipV="1">
            <a:off x="7523284" y="8515783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F6E7B862-5675-2F54-E9E9-3F086467179C}"/>
              </a:ext>
            </a:extLst>
          </p:cNvPr>
          <p:cNvCxnSpPr/>
          <p:nvPr/>
        </p:nvCxnSpPr>
        <p:spPr>
          <a:xfrm flipH="1" flipV="1">
            <a:off x="7523279" y="9481049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92F832E6-9B36-ADE5-B5CE-66020031DEDA}"/>
              </a:ext>
            </a:extLst>
          </p:cNvPr>
          <p:cNvCxnSpPr/>
          <p:nvPr/>
        </p:nvCxnSpPr>
        <p:spPr>
          <a:xfrm flipH="1" flipV="1">
            <a:off x="7523277" y="7517674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A06469A8-76B4-2F72-B69A-8414F1500782}"/>
              </a:ext>
            </a:extLst>
          </p:cNvPr>
          <p:cNvCxnSpPr/>
          <p:nvPr/>
        </p:nvCxnSpPr>
        <p:spPr>
          <a:xfrm flipH="1" flipV="1">
            <a:off x="7523271" y="6535987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3E4EFDC5-E01B-E1D4-5F60-8367DA94FB80}"/>
              </a:ext>
            </a:extLst>
          </p:cNvPr>
          <p:cNvCxnSpPr/>
          <p:nvPr/>
        </p:nvCxnSpPr>
        <p:spPr>
          <a:xfrm flipH="1" flipV="1">
            <a:off x="7523273" y="5533695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17AB4D4E-196D-4A2E-BD16-DAEC2A6EC87E}"/>
              </a:ext>
            </a:extLst>
          </p:cNvPr>
          <p:cNvCxnSpPr/>
          <p:nvPr/>
        </p:nvCxnSpPr>
        <p:spPr>
          <a:xfrm flipH="1" flipV="1">
            <a:off x="7523271" y="4553667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40D232D-F7F5-6E35-26B0-3337CDD05B6F}"/>
              </a:ext>
            </a:extLst>
          </p:cNvPr>
          <p:cNvCxnSpPr/>
          <p:nvPr/>
        </p:nvCxnSpPr>
        <p:spPr>
          <a:xfrm flipH="1" flipV="1">
            <a:off x="7529824" y="3572673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071C64F0-FF13-8346-7AEE-C50B691F1100}"/>
              </a:ext>
            </a:extLst>
          </p:cNvPr>
          <p:cNvCxnSpPr/>
          <p:nvPr/>
        </p:nvCxnSpPr>
        <p:spPr>
          <a:xfrm flipH="1" flipV="1">
            <a:off x="7529824" y="2555836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55C27850-5ABB-01FE-0FEA-941554DFC37F}"/>
              </a:ext>
            </a:extLst>
          </p:cNvPr>
          <p:cNvCxnSpPr/>
          <p:nvPr/>
        </p:nvCxnSpPr>
        <p:spPr>
          <a:xfrm flipH="1" flipV="1">
            <a:off x="7529824" y="1563781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228C73FC-4682-F3E6-9B6B-6840478EC438}"/>
              </a:ext>
            </a:extLst>
          </p:cNvPr>
          <p:cNvCxnSpPr/>
          <p:nvPr/>
        </p:nvCxnSpPr>
        <p:spPr>
          <a:xfrm flipH="1" flipV="1">
            <a:off x="7529824" y="582710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708AFCC0-40E7-F950-FDF6-A27AC4C6A80B}"/>
              </a:ext>
            </a:extLst>
          </p:cNvPr>
          <p:cNvSpPr txBox="1"/>
          <p:nvPr/>
        </p:nvSpPr>
        <p:spPr>
          <a:xfrm>
            <a:off x="14067713" y="10020906"/>
            <a:ext cx="943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image</a:t>
            </a:r>
            <a:endParaRPr kumimoji="1" lang="ja-JP" altLang="en-US" sz="2400" dirty="0"/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25D39516-3086-A0F7-B6E2-DA61E078473A}"/>
              </a:ext>
            </a:extLst>
          </p:cNvPr>
          <p:cNvSpPr/>
          <p:nvPr/>
        </p:nvSpPr>
        <p:spPr>
          <a:xfrm>
            <a:off x="12707257" y="9029700"/>
            <a:ext cx="3664469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32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FA98091-351E-40A4-24D3-6E74341ADDBF}"/>
              </a:ext>
            </a:extLst>
          </p:cNvPr>
          <p:cNvSpPr/>
          <p:nvPr/>
        </p:nvSpPr>
        <p:spPr>
          <a:xfrm>
            <a:off x="12707255" y="5083389"/>
            <a:ext cx="3687164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128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16D94003-01F6-9839-A63B-BFDDBBAC0831}"/>
              </a:ext>
            </a:extLst>
          </p:cNvPr>
          <p:cNvSpPr/>
          <p:nvPr/>
        </p:nvSpPr>
        <p:spPr>
          <a:xfrm>
            <a:off x="12707255" y="4089855"/>
            <a:ext cx="3687163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F3B7C293-4880-12C2-88ED-9C2C99DB67F0}"/>
              </a:ext>
            </a:extLst>
          </p:cNvPr>
          <p:cNvSpPr/>
          <p:nvPr/>
        </p:nvSpPr>
        <p:spPr>
          <a:xfrm>
            <a:off x="12707255" y="3092613"/>
            <a:ext cx="3664473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256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063C18A8-541D-D3A1-82E4-F5AC4E769866}"/>
              </a:ext>
            </a:extLst>
          </p:cNvPr>
          <p:cNvSpPr/>
          <p:nvPr/>
        </p:nvSpPr>
        <p:spPr>
          <a:xfrm>
            <a:off x="12707251" y="1107452"/>
            <a:ext cx="3664473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fc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63AD3B5C-D804-FBDE-0659-E8D7D396719F}"/>
              </a:ext>
            </a:extLst>
          </p:cNvPr>
          <p:cNvCxnSpPr>
            <a:cxnSpLocks/>
            <a:stCxn id="91" idx="0"/>
          </p:cNvCxnSpPr>
          <p:nvPr/>
        </p:nvCxnSpPr>
        <p:spPr>
          <a:xfrm flipH="1" flipV="1">
            <a:off x="14539490" y="8492923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0F73BC35-C140-A9BF-52CE-C42373F37E81}"/>
              </a:ext>
            </a:extLst>
          </p:cNvPr>
          <p:cNvCxnSpPr/>
          <p:nvPr/>
        </p:nvCxnSpPr>
        <p:spPr>
          <a:xfrm flipH="1" flipV="1">
            <a:off x="14539485" y="9458189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AE8773DC-84F3-3988-FACE-E71C48ED0D65}"/>
              </a:ext>
            </a:extLst>
          </p:cNvPr>
          <p:cNvCxnSpPr/>
          <p:nvPr/>
        </p:nvCxnSpPr>
        <p:spPr>
          <a:xfrm flipH="1" flipV="1">
            <a:off x="14539483" y="7494814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81A1D5A2-6A64-3C64-F4BE-3F2B13AE2A9B}"/>
              </a:ext>
            </a:extLst>
          </p:cNvPr>
          <p:cNvCxnSpPr/>
          <p:nvPr/>
        </p:nvCxnSpPr>
        <p:spPr>
          <a:xfrm flipH="1" flipV="1">
            <a:off x="14536385" y="6513127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769F1A2E-A555-6C30-214A-6A161E3DF67E}"/>
              </a:ext>
            </a:extLst>
          </p:cNvPr>
          <p:cNvCxnSpPr/>
          <p:nvPr/>
        </p:nvCxnSpPr>
        <p:spPr>
          <a:xfrm flipH="1" flipV="1">
            <a:off x="14539479" y="5510835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B6B9D2E5-319F-4948-2611-9402FBF2C53F}"/>
              </a:ext>
            </a:extLst>
          </p:cNvPr>
          <p:cNvCxnSpPr/>
          <p:nvPr/>
        </p:nvCxnSpPr>
        <p:spPr>
          <a:xfrm flipH="1" flipV="1">
            <a:off x="14539477" y="4530807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矢印コネクタ 105">
            <a:extLst>
              <a:ext uri="{FF2B5EF4-FFF2-40B4-BE49-F238E27FC236}">
                <a16:creationId xmlns:a16="http://schemas.microsoft.com/office/drawing/2014/main" id="{A54B04F9-E030-3E17-69B5-48053407EE0E}"/>
              </a:ext>
            </a:extLst>
          </p:cNvPr>
          <p:cNvCxnSpPr/>
          <p:nvPr/>
        </p:nvCxnSpPr>
        <p:spPr>
          <a:xfrm flipH="1" flipV="1">
            <a:off x="14546030" y="3549813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B33C1B6D-5CFC-2E96-4FC6-39B86B922CCC}"/>
              </a:ext>
            </a:extLst>
          </p:cNvPr>
          <p:cNvCxnSpPr/>
          <p:nvPr/>
        </p:nvCxnSpPr>
        <p:spPr>
          <a:xfrm flipH="1" flipV="1">
            <a:off x="14546030" y="2532976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7DF6F711-1C61-003B-360C-5E0DDFC7532A}"/>
              </a:ext>
            </a:extLst>
          </p:cNvPr>
          <p:cNvCxnSpPr/>
          <p:nvPr/>
        </p:nvCxnSpPr>
        <p:spPr>
          <a:xfrm flipH="1" flipV="1">
            <a:off x="14546030" y="1540921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C3E6F38F-BA34-D1CB-2B57-AE3B738E3922}"/>
              </a:ext>
            </a:extLst>
          </p:cNvPr>
          <p:cNvCxnSpPr/>
          <p:nvPr/>
        </p:nvCxnSpPr>
        <p:spPr>
          <a:xfrm flipH="1" flipV="1">
            <a:off x="14546030" y="559850"/>
            <a:ext cx="2" cy="53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3CBF78DA-E4F8-5B63-D126-94FC38C80F71}"/>
              </a:ext>
            </a:extLst>
          </p:cNvPr>
          <p:cNvSpPr/>
          <p:nvPr/>
        </p:nvSpPr>
        <p:spPr>
          <a:xfrm>
            <a:off x="12713794" y="8022753"/>
            <a:ext cx="3664472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8FEEEEC8-A612-2CF6-8553-B819B845C95A}"/>
              </a:ext>
            </a:extLst>
          </p:cNvPr>
          <p:cNvSpPr/>
          <p:nvPr/>
        </p:nvSpPr>
        <p:spPr>
          <a:xfrm>
            <a:off x="12704148" y="7045197"/>
            <a:ext cx="3664473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3×3 conv, 64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75F94CEF-E869-7C32-18B0-9BCD99622040}"/>
              </a:ext>
            </a:extLst>
          </p:cNvPr>
          <p:cNvSpPr/>
          <p:nvPr/>
        </p:nvSpPr>
        <p:spPr>
          <a:xfrm>
            <a:off x="12681458" y="6056847"/>
            <a:ext cx="3687163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03799DEB-F67C-583A-F4B7-8D880CAF6E20}"/>
              </a:ext>
            </a:extLst>
          </p:cNvPr>
          <p:cNvSpPr/>
          <p:nvPr/>
        </p:nvSpPr>
        <p:spPr>
          <a:xfrm>
            <a:off x="12729945" y="2086933"/>
            <a:ext cx="3664473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70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2F59A0-FBD6-3001-B7CB-F63AD75E5BE5}"/>
              </a:ext>
            </a:extLst>
          </p:cNvPr>
          <p:cNvSpPr txBox="1"/>
          <p:nvPr/>
        </p:nvSpPr>
        <p:spPr>
          <a:xfrm>
            <a:off x="1357029" y="1407930"/>
            <a:ext cx="943528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image</a:t>
            </a:r>
            <a:endParaRPr kumimoji="1" lang="ja-JP" altLang="en-US" sz="2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E1E0DAA-D034-1E43-2487-04E264512249}"/>
              </a:ext>
            </a:extLst>
          </p:cNvPr>
          <p:cNvSpPr/>
          <p:nvPr/>
        </p:nvSpPr>
        <p:spPr>
          <a:xfrm rot="16200000">
            <a:off x="1966893" y="1411135"/>
            <a:ext cx="2303979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Conv1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AA1A22B-E404-9263-F41E-C1F8C3306D14}"/>
              </a:ext>
            </a:extLst>
          </p:cNvPr>
          <p:cNvSpPr/>
          <p:nvPr/>
        </p:nvSpPr>
        <p:spPr>
          <a:xfrm rot="16200000">
            <a:off x="2756974" y="1411134"/>
            <a:ext cx="177073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A481BD3-F6C5-EFE8-269D-B03E9F28E28A}"/>
              </a:ext>
            </a:extLst>
          </p:cNvPr>
          <p:cNvSpPr/>
          <p:nvPr/>
        </p:nvSpPr>
        <p:spPr>
          <a:xfrm rot="16200000">
            <a:off x="4686999" y="1407002"/>
            <a:ext cx="2303969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49C5C343-8DCF-EAF3-F48E-EF8E283696CA}"/>
              </a:ext>
            </a:extLst>
          </p:cNvPr>
          <p:cNvCxnSpPr>
            <a:cxnSpLocks/>
          </p:cNvCxnSpPr>
          <p:nvPr/>
        </p:nvCxnSpPr>
        <p:spPr>
          <a:xfrm>
            <a:off x="2300557" y="1638763"/>
            <a:ext cx="5897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B02888BC-DB60-6E65-9053-209F5C30A132}"/>
              </a:ext>
            </a:extLst>
          </p:cNvPr>
          <p:cNvSpPr/>
          <p:nvPr/>
        </p:nvSpPr>
        <p:spPr>
          <a:xfrm rot="16200000">
            <a:off x="12680836" y="1395226"/>
            <a:ext cx="2303979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FC1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8FD6836-589F-6EF9-6D1E-DD7F7BDC6115}"/>
              </a:ext>
            </a:extLst>
          </p:cNvPr>
          <p:cNvSpPr/>
          <p:nvPr/>
        </p:nvSpPr>
        <p:spPr>
          <a:xfrm rot="16200000">
            <a:off x="13476481" y="1412648"/>
            <a:ext cx="177073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B38FFF0F-35E3-2352-331D-317440A1FB49}"/>
              </a:ext>
            </a:extLst>
          </p:cNvPr>
          <p:cNvCxnSpPr>
            <a:stCxn id="24" idx="2"/>
          </p:cNvCxnSpPr>
          <p:nvPr/>
        </p:nvCxnSpPr>
        <p:spPr>
          <a:xfrm>
            <a:off x="3870941" y="1639734"/>
            <a:ext cx="3817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431DF17F-9A20-BF5F-762E-4452B95E049D}"/>
              </a:ext>
            </a:extLst>
          </p:cNvPr>
          <p:cNvSpPr/>
          <p:nvPr/>
        </p:nvSpPr>
        <p:spPr>
          <a:xfrm rot="16200000">
            <a:off x="3324589" y="1409620"/>
            <a:ext cx="2303979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0A564404-FDDC-5BEF-11C6-CF196187F8C8}"/>
              </a:ext>
            </a:extLst>
          </p:cNvPr>
          <p:cNvSpPr/>
          <p:nvPr/>
        </p:nvSpPr>
        <p:spPr>
          <a:xfrm rot="16200000">
            <a:off x="4114670" y="1409619"/>
            <a:ext cx="177073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6D7DFB5A-3257-052A-7506-EFB660539423}"/>
              </a:ext>
            </a:extLst>
          </p:cNvPr>
          <p:cNvCxnSpPr>
            <a:stCxn id="131" idx="2"/>
          </p:cNvCxnSpPr>
          <p:nvPr/>
        </p:nvCxnSpPr>
        <p:spPr>
          <a:xfrm>
            <a:off x="5228637" y="1638219"/>
            <a:ext cx="3817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C80E683C-8997-D6E8-7C5F-3432B712DC04}"/>
              </a:ext>
            </a:extLst>
          </p:cNvPr>
          <p:cNvCxnSpPr/>
          <p:nvPr/>
        </p:nvCxnSpPr>
        <p:spPr>
          <a:xfrm>
            <a:off x="6067584" y="1635602"/>
            <a:ext cx="3817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3E7FE0BE-319E-C725-43EB-041F91BC4DDF}"/>
              </a:ext>
            </a:extLst>
          </p:cNvPr>
          <p:cNvSpPr/>
          <p:nvPr/>
        </p:nvSpPr>
        <p:spPr>
          <a:xfrm rot="16200000">
            <a:off x="5532661" y="1406997"/>
            <a:ext cx="2303979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Conv3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97033885-7A4E-7D03-1A9E-06AC053E6A3D}"/>
              </a:ext>
            </a:extLst>
          </p:cNvPr>
          <p:cNvSpPr/>
          <p:nvPr/>
        </p:nvSpPr>
        <p:spPr>
          <a:xfrm rot="16200000">
            <a:off x="6322742" y="1406996"/>
            <a:ext cx="177073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7C3703DE-9142-03A7-4D6F-23FE125A8C10}"/>
              </a:ext>
            </a:extLst>
          </p:cNvPr>
          <p:cNvCxnSpPr>
            <a:stCxn id="135" idx="2"/>
          </p:cNvCxnSpPr>
          <p:nvPr/>
        </p:nvCxnSpPr>
        <p:spPr>
          <a:xfrm>
            <a:off x="7436709" y="1635596"/>
            <a:ext cx="3817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71F4843F-7B27-4ABF-1F6D-4BFF7BAD0393}"/>
              </a:ext>
            </a:extLst>
          </p:cNvPr>
          <p:cNvSpPr/>
          <p:nvPr/>
        </p:nvSpPr>
        <p:spPr>
          <a:xfrm rot="16200000">
            <a:off x="6890357" y="1405482"/>
            <a:ext cx="2303979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Conv4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3FAC5425-360E-8864-37BD-9E401A09048E}"/>
              </a:ext>
            </a:extLst>
          </p:cNvPr>
          <p:cNvSpPr/>
          <p:nvPr/>
        </p:nvSpPr>
        <p:spPr>
          <a:xfrm rot="16200000">
            <a:off x="7680438" y="1405481"/>
            <a:ext cx="177073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9F8DE47A-D30F-0F22-AB42-07DEE894C00E}"/>
              </a:ext>
            </a:extLst>
          </p:cNvPr>
          <p:cNvSpPr/>
          <p:nvPr/>
        </p:nvSpPr>
        <p:spPr>
          <a:xfrm rot="16200000">
            <a:off x="8248058" y="1406996"/>
            <a:ext cx="2303969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B2E25D34-B03A-F7F7-88AB-B7168774A76A}"/>
              </a:ext>
            </a:extLst>
          </p:cNvPr>
          <p:cNvCxnSpPr/>
          <p:nvPr/>
        </p:nvCxnSpPr>
        <p:spPr>
          <a:xfrm>
            <a:off x="8789696" y="1638213"/>
            <a:ext cx="3817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1079A493-5181-AC21-91A0-D6EAB6C660F9}"/>
              </a:ext>
            </a:extLst>
          </p:cNvPr>
          <p:cNvCxnSpPr/>
          <p:nvPr/>
        </p:nvCxnSpPr>
        <p:spPr>
          <a:xfrm>
            <a:off x="9628643" y="1623827"/>
            <a:ext cx="3817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F9C43060-3B44-EA00-209D-C63C42C3A3B8}"/>
              </a:ext>
            </a:extLst>
          </p:cNvPr>
          <p:cNvSpPr/>
          <p:nvPr/>
        </p:nvSpPr>
        <p:spPr>
          <a:xfrm rot="16200000">
            <a:off x="9104394" y="1412649"/>
            <a:ext cx="2303979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Conv5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6CBACD8E-7DDC-525B-DB16-008D39F58466}"/>
              </a:ext>
            </a:extLst>
          </p:cNvPr>
          <p:cNvSpPr/>
          <p:nvPr/>
        </p:nvSpPr>
        <p:spPr>
          <a:xfrm rot="16200000">
            <a:off x="9894475" y="1412648"/>
            <a:ext cx="177073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69067F90-3D92-5F2D-665C-70A6F07EA8EB}"/>
              </a:ext>
            </a:extLst>
          </p:cNvPr>
          <p:cNvSpPr/>
          <p:nvPr/>
        </p:nvSpPr>
        <p:spPr>
          <a:xfrm rot="16200000">
            <a:off x="11824500" y="1408516"/>
            <a:ext cx="2303969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max pool3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7EA3D387-0AF6-EFA8-0918-DBB6E1493867}"/>
              </a:ext>
            </a:extLst>
          </p:cNvPr>
          <p:cNvCxnSpPr>
            <a:stCxn id="159" idx="2"/>
          </p:cNvCxnSpPr>
          <p:nvPr/>
        </p:nvCxnSpPr>
        <p:spPr>
          <a:xfrm>
            <a:off x="11008442" y="1641248"/>
            <a:ext cx="3817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267DD73A-BEE0-08E6-F82E-254FD0B2EB2D}"/>
              </a:ext>
            </a:extLst>
          </p:cNvPr>
          <p:cNvSpPr/>
          <p:nvPr/>
        </p:nvSpPr>
        <p:spPr>
          <a:xfrm rot="16200000">
            <a:off x="10462090" y="1411134"/>
            <a:ext cx="2303979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Conv6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B080B3CA-CC0E-0097-219D-12D93FA776B9}"/>
              </a:ext>
            </a:extLst>
          </p:cNvPr>
          <p:cNvSpPr/>
          <p:nvPr/>
        </p:nvSpPr>
        <p:spPr>
          <a:xfrm rot="16200000">
            <a:off x="11252171" y="1411133"/>
            <a:ext cx="177073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61E4D411-5639-E3FF-CA55-B153B5B25883}"/>
              </a:ext>
            </a:extLst>
          </p:cNvPr>
          <p:cNvCxnSpPr>
            <a:stCxn id="163" idx="2"/>
          </p:cNvCxnSpPr>
          <p:nvPr/>
        </p:nvCxnSpPr>
        <p:spPr>
          <a:xfrm>
            <a:off x="12366138" y="1639733"/>
            <a:ext cx="3817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矢印コネクタ 164">
            <a:extLst>
              <a:ext uri="{FF2B5EF4-FFF2-40B4-BE49-F238E27FC236}">
                <a16:creationId xmlns:a16="http://schemas.microsoft.com/office/drawing/2014/main" id="{BF77966A-9A00-621F-E140-E3C11573A5FF}"/>
              </a:ext>
            </a:extLst>
          </p:cNvPr>
          <p:cNvCxnSpPr/>
          <p:nvPr/>
        </p:nvCxnSpPr>
        <p:spPr>
          <a:xfrm>
            <a:off x="13205085" y="1637116"/>
            <a:ext cx="3817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2B35ACF5-6327-43D7-4E29-566C6646EE9A}"/>
              </a:ext>
            </a:extLst>
          </p:cNvPr>
          <p:cNvCxnSpPr/>
          <p:nvPr/>
        </p:nvCxnSpPr>
        <p:spPr>
          <a:xfrm>
            <a:off x="14590448" y="1623826"/>
            <a:ext cx="3817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A44B75FF-1BBD-C517-5F66-3D1FA7AE1C20}"/>
              </a:ext>
            </a:extLst>
          </p:cNvPr>
          <p:cNvSpPr/>
          <p:nvPr/>
        </p:nvSpPr>
        <p:spPr>
          <a:xfrm rot="16200000">
            <a:off x="14060635" y="1395225"/>
            <a:ext cx="2303979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FC2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id="{7063702E-10EF-922B-9B84-2A0E3573D895}"/>
              </a:ext>
            </a:extLst>
          </p:cNvPr>
          <p:cNvSpPr/>
          <p:nvPr/>
        </p:nvSpPr>
        <p:spPr>
          <a:xfrm rot="16200000">
            <a:off x="14856280" y="1412647"/>
            <a:ext cx="1770733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endParaRPr kumimoji="1" lang="ja-JP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A7E31B00-C9B6-4244-F1FB-3FF6FCC6A055}"/>
              </a:ext>
            </a:extLst>
          </p:cNvPr>
          <p:cNvCxnSpPr/>
          <p:nvPr/>
        </p:nvCxnSpPr>
        <p:spPr>
          <a:xfrm>
            <a:off x="15970247" y="1623825"/>
            <a:ext cx="3817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914E537-2C16-382A-E74D-CA5D04524EEB}"/>
              </a:ext>
            </a:extLst>
          </p:cNvPr>
          <p:cNvSpPr txBox="1"/>
          <p:nvPr/>
        </p:nvSpPr>
        <p:spPr>
          <a:xfrm>
            <a:off x="16363823" y="1392992"/>
            <a:ext cx="81213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</a:t>
            </a:r>
          </a:p>
        </p:txBody>
      </p:sp>
    </p:spTree>
    <p:extLst>
      <p:ext uri="{BB962C8B-B14F-4D97-AF65-F5344CB8AC3E}">
        <p14:creationId xmlns:p14="http://schemas.microsoft.com/office/powerpoint/2010/main" val="399289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BE8E3BF-7783-FC00-4A1B-D107CBEA3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29" y="-4199732"/>
            <a:ext cx="3205006" cy="959961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424CE48-65FC-66D4-FA48-6E6E3F0E4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70" r="35356"/>
          <a:stretch/>
        </p:blipFill>
        <p:spPr>
          <a:xfrm>
            <a:off x="6568503" y="-4199731"/>
            <a:ext cx="3173687" cy="958489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7EE9BC4-C1C7-AE50-FD7C-D1AF2E6595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13"/>
          <a:stretch/>
        </p:blipFill>
        <p:spPr>
          <a:xfrm>
            <a:off x="13070561" y="-4199729"/>
            <a:ext cx="3173689" cy="955248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FE93DED-AA36-D649-BE4C-96059BEF8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326"/>
          <a:stretch/>
        </p:blipFill>
        <p:spPr>
          <a:xfrm>
            <a:off x="3264837" y="-4216246"/>
            <a:ext cx="3205006" cy="964674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35FBF33-A388-A743-30D5-B2283180A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26"/>
          <a:stretch/>
        </p:blipFill>
        <p:spPr>
          <a:xfrm>
            <a:off x="9830122" y="-4199730"/>
            <a:ext cx="3173687" cy="955248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A3182E5-763F-B111-D97B-CF9438527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34" r="35580"/>
          <a:stretch/>
        </p:blipFill>
        <p:spPr>
          <a:xfrm>
            <a:off x="-38829" y="5352752"/>
            <a:ext cx="3205006" cy="964674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5622911-9169-B506-5EAF-EBF23F94D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13"/>
          <a:stretch/>
        </p:blipFill>
        <p:spPr>
          <a:xfrm>
            <a:off x="3264836" y="5352752"/>
            <a:ext cx="3223575" cy="970263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711677C-240B-AD69-F71A-EEA8F83DEB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290"/>
          <a:stretch/>
        </p:blipFill>
        <p:spPr>
          <a:xfrm>
            <a:off x="6549936" y="5352752"/>
            <a:ext cx="3200092" cy="955248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3B50606-EDCB-1A11-D5A4-9867B3C0B6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62" t="667" r="34128" b="203"/>
          <a:stretch/>
        </p:blipFill>
        <p:spPr>
          <a:xfrm>
            <a:off x="9825548" y="5352753"/>
            <a:ext cx="3228175" cy="955248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CFA436D-6093-9A11-7678-54D5C22AB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290"/>
          <a:stretch/>
        </p:blipFill>
        <p:spPr>
          <a:xfrm>
            <a:off x="13105733" y="5352751"/>
            <a:ext cx="3200096" cy="95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F135565-2A5E-5940-C895-6C06B090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2" t="19890" r="2104" b="59079"/>
          <a:stretch/>
        </p:blipFill>
        <p:spPr>
          <a:xfrm>
            <a:off x="1182410" y="3356307"/>
            <a:ext cx="16834405" cy="27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8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ED86C72-6E58-794D-9B31-707ED6D0D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4" t="64645" r="1655" b="12300"/>
          <a:stretch/>
        </p:blipFill>
        <p:spPr>
          <a:xfrm>
            <a:off x="821533" y="3115336"/>
            <a:ext cx="17556159" cy="308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9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499D507-150B-1C67-5794-FD037DD64E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20683" r="13683"/>
          <a:stretch/>
        </p:blipFill>
        <p:spPr>
          <a:xfrm>
            <a:off x="0" y="-4199730"/>
            <a:ext cx="7083255" cy="113035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8E02336-0FF2-EA34-0E63-D6211DEC9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50" y="-4199730"/>
            <a:ext cx="6956061" cy="113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4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554A145-FF7C-F797-552D-88C5189AF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66925" cy="206692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0656FF1-9D17-0E71-9BA5-748D3DAB0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0"/>
            <a:ext cx="2066925" cy="206692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42E4ACF-F51A-608A-3E7A-57FF2700F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0"/>
            <a:ext cx="2066925" cy="206692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D2A7625-6ABD-3B15-04E6-371DAE082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0"/>
            <a:ext cx="2066925" cy="206692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E0A4D83-9408-F19B-5527-284C1223B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-1"/>
            <a:ext cx="2066925" cy="206692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B4538ED-A0A8-C7A2-BA37-33EF47678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5" y="0"/>
            <a:ext cx="2066925" cy="206692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7E0819A-597A-C4A1-7AEA-EA2B842FE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550" y="-2"/>
            <a:ext cx="2066925" cy="206692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500D8642-0F36-AF7D-8611-2E3EB0FF1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24000"/>
            <a:ext cx="2066925" cy="206692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906554A-6316-C00F-673C-D26EA69691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2124000"/>
            <a:ext cx="2066925" cy="206692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68B87E2C-FA9B-96BE-93ED-BB4D1A46D9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2124000"/>
            <a:ext cx="2066925" cy="206692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E0C5595C-B145-C265-95C9-07C1F77AA1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4" y="2124000"/>
            <a:ext cx="2066925" cy="2066925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D074D55-7E44-B0F5-FEBE-5D8CD93B44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2124000"/>
            <a:ext cx="2066925" cy="206692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DA217D39-2DE2-2669-E203-9840011B25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4" y="2124000"/>
            <a:ext cx="2066925" cy="2066925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4A5D7BA3-4710-0C9F-3EB6-CB62D99566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549" y="2123998"/>
            <a:ext cx="2066925" cy="206692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B26C98AD-E6E2-9ACD-75D4-C19789EF84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248000"/>
            <a:ext cx="2066925" cy="206692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80C96AD2-AC07-F917-ECA4-0361F58398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5" y="4248000"/>
            <a:ext cx="2066925" cy="2066925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480AD35-839C-3EF8-7F44-A9836772985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49" y="4248000"/>
            <a:ext cx="2066925" cy="2066925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E1081CF7-CB43-CD0F-AD7E-D88B4CAECB2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4" y="4247999"/>
            <a:ext cx="2066925" cy="2066925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5DE97D04-CCA0-7A63-CFC7-B4CB927E200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98" y="4249547"/>
            <a:ext cx="2066925" cy="2066925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7D089DD0-3FC1-F989-38C2-64FED4289C8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2" y="4247996"/>
            <a:ext cx="2066925" cy="2066925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40E96BE7-C0A7-AF90-FB27-7554831D878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548" y="4247996"/>
            <a:ext cx="2066925" cy="2066925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CE3E6002-415B-B268-42CD-EB534657EF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372000"/>
            <a:ext cx="2066925" cy="2066925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1F777F65-7D6E-8123-6D80-7FD26CF3E54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4" y="6372000"/>
            <a:ext cx="2066925" cy="2066925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1F9EEE34-F8BE-30CE-C7BF-0E2ED39EAD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49" y="6372000"/>
            <a:ext cx="2066925" cy="2066925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62C332B7-83FC-4EDD-5CD4-39E7F1E937E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69" y="6371998"/>
            <a:ext cx="2066925" cy="2066925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924F1872-FF18-6AE1-3643-FEEB795DA6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9" y="6370447"/>
            <a:ext cx="2066925" cy="2066925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39A0B528-1142-6B8A-BC57-C77CCBE5776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1" y="6368896"/>
            <a:ext cx="2066925" cy="2066925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EEE08958-50F1-7137-7C79-D6586188D02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529" y="6368896"/>
            <a:ext cx="20669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3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9A5798F-A53B-AF83-23FC-E15616333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2066925" cy="20669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B93894A-DC1C-6F44-DE32-DC01DAEBC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2123997"/>
            <a:ext cx="2066925" cy="206692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4A1C2BF-B439-AD9D-3E3D-835FE25A3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4247996"/>
            <a:ext cx="2066925" cy="206692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DDF6E05-088D-FB13-EFD3-DA655C7D4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6369463"/>
            <a:ext cx="2066925" cy="206692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1959DE0-120E-3E2E-DCE8-6C9FF0FCC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4" y="-7"/>
            <a:ext cx="2066925" cy="206692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5860B39-7FBC-68EE-5E47-AB7B1D5AD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44" y="0"/>
            <a:ext cx="2066925" cy="206692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3878CC1-FC69-EDBF-F479-4493BC2401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64" y="-1547"/>
            <a:ext cx="2066925" cy="2066925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3549112B-F61E-D919-D9B0-40A566F833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79" y="-3098"/>
            <a:ext cx="2066925" cy="206692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9135067A-F508-D500-4FE8-4A6D336E62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589" y="-4649"/>
            <a:ext cx="2066925" cy="2066925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9F1508BC-B5E4-6A50-785A-94BE373620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488" y="-6200"/>
            <a:ext cx="2066925" cy="2066925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98E072B4-5023-133C-3D2D-97A953001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17" y="2123997"/>
            <a:ext cx="2066925" cy="2066925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4E0C1C35-5A57-FCB2-6470-AD467B1C5C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43" y="2121186"/>
            <a:ext cx="2066925" cy="2066925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CDD57C1F-0076-C6F1-D5D4-C6B2C54305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39" y="2123224"/>
            <a:ext cx="2066925" cy="2066925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EB8BD173-C1EF-4F29-1F74-34C5A04DC2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42" y="2125262"/>
            <a:ext cx="2066925" cy="2066925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2AF24B77-3800-B40A-4CC1-F33540A68A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715" y="2121185"/>
            <a:ext cx="2066925" cy="2066925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CBB9244F-CD80-0CAB-F324-425DD753D0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488" y="2121186"/>
            <a:ext cx="2066925" cy="2066925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B0BCAB21-EE6A-AD4D-83C8-68AB5ADA59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17" y="4247996"/>
            <a:ext cx="2066925" cy="2066925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621BACD3-630B-0FC1-2D86-205A83FA60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42" y="4247996"/>
            <a:ext cx="2066925" cy="2066925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D55FD75D-4FF7-AB93-9826-1AC810206C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64" y="4247996"/>
            <a:ext cx="2066925" cy="2066925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F97BEF96-507A-BA16-26AA-E5398CDC78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76" y="4247995"/>
            <a:ext cx="2066925" cy="2066925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A8CB1778-E158-EC96-0310-5C585BC7B7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589" y="4247996"/>
            <a:ext cx="2066925" cy="2066925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F6C0084D-BDFB-EA5E-1DC4-F81E0281C4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488" y="4247996"/>
            <a:ext cx="2066925" cy="2066925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551A2477-E377-7325-4F39-E8FE6284A8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17" y="6369462"/>
            <a:ext cx="2066925" cy="2066925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68A23ED6-DA7F-E700-B81D-2AB7EEE8F61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42" y="6369462"/>
            <a:ext cx="2066925" cy="2066925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38C61436-1F56-F275-5972-89A66EA957C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39" y="6369461"/>
            <a:ext cx="2066925" cy="2066925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F192E438-3D5D-F977-4F9C-52AECB674D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77" y="6369460"/>
            <a:ext cx="2066925" cy="2066925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0C3F2061-2317-4B8A-F2FB-77E699F304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714" y="6369459"/>
            <a:ext cx="2066925" cy="2066925"/>
          </a:xfrm>
          <a:prstGeom prst="rect">
            <a:avLst/>
          </a:prstGeom>
        </p:spPr>
      </p:pic>
      <p:pic>
        <p:nvPicPr>
          <p:cNvPr id="85" name="図 84">
            <a:extLst>
              <a:ext uri="{FF2B5EF4-FFF2-40B4-BE49-F238E27FC236}">
                <a16:creationId xmlns:a16="http://schemas.microsoft.com/office/drawing/2014/main" id="{E4F5083B-1634-DDDD-02D0-0ED43B386D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751" y="6369459"/>
            <a:ext cx="20669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1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618</TotalTime>
  <Words>124</Words>
  <Application>Microsoft Office PowerPoint</Application>
  <PresentationFormat>ユーザー設定</PresentationFormat>
  <Paragraphs>57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游明朝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田中 龍仁</dc:creator>
  <cp:lastModifiedBy>田中 龍仁</cp:lastModifiedBy>
  <cp:revision>9</cp:revision>
  <dcterms:created xsi:type="dcterms:W3CDTF">2023-01-23T00:59:40Z</dcterms:created>
  <dcterms:modified xsi:type="dcterms:W3CDTF">2023-01-25T18:45:23Z</dcterms:modified>
</cp:coreProperties>
</file>